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5" r:id="rId3"/>
    <p:sldId id="264" r:id="rId4"/>
    <p:sldId id="263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29B"/>
    <a:srgbClr val="A99A6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BBA07-ECC9-4C78-88E1-CE82D373F04C}" type="datetimeFigureOut">
              <a:rPr lang="en-US" smtClean="0"/>
              <a:t>6/18/2020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92EB1-286D-43D3-AC26-6004AFC2FE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8306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BBA07-ECC9-4C78-88E1-CE82D373F04C}" type="datetimeFigureOut">
              <a:rPr lang="en-US" smtClean="0"/>
              <a:t>6/18/2020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92EB1-286D-43D3-AC26-6004AFC2FE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4190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BBA07-ECC9-4C78-88E1-CE82D373F04C}" type="datetimeFigureOut">
              <a:rPr lang="en-US" smtClean="0"/>
              <a:t>6/18/2020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92EB1-286D-43D3-AC26-6004AFC2FE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8930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BBA07-ECC9-4C78-88E1-CE82D373F04C}" type="datetimeFigureOut">
              <a:rPr lang="en-US" smtClean="0"/>
              <a:t>6/18/2020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92EB1-286D-43D3-AC26-6004AFC2FE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56402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BBA07-ECC9-4C78-88E1-CE82D373F04C}" type="datetimeFigureOut">
              <a:rPr lang="en-US" smtClean="0"/>
              <a:t>6/18/2020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92EB1-286D-43D3-AC26-6004AFC2FE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4540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BBA07-ECC9-4C78-88E1-CE82D373F04C}" type="datetimeFigureOut">
              <a:rPr lang="en-US" smtClean="0"/>
              <a:t>6/18/2020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92EB1-286D-43D3-AC26-6004AFC2FE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4169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BBA07-ECC9-4C78-88E1-CE82D373F04C}" type="datetimeFigureOut">
              <a:rPr lang="en-US" smtClean="0"/>
              <a:t>6/18/2020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92EB1-286D-43D3-AC26-6004AFC2FE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8599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BBA07-ECC9-4C78-88E1-CE82D373F04C}" type="datetimeFigureOut">
              <a:rPr lang="en-US" smtClean="0"/>
              <a:t>6/18/2020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92EB1-286D-43D3-AC26-6004AFC2FE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3556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BBA07-ECC9-4C78-88E1-CE82D373F04C}" type="datetimeFigureOut">
              <a:rPr lang="en-US" smtClean="0"/>
              <a:t>6/18/2020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92EB1-286D-43D3-AC26-6004AFC2FE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4114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BBA07-ECC9-4C78-88E1-CE82D373F04C}" type="datetimeFigureOut">
              <a:rPr lang="en-US" smtClean="0"/>
              <a:t>6/18/2020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92EB1-286D-43D3-AC26-6004AFC2FE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9306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BBA07-ECC9-4C78-88E1-CE82D373F04C}" type="datetimeFigureOut">
              <a:rPr lang="en-US" smtClean="0"/>
              <a:t>6/18/2020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F92EB1-286D-43D3-AC26-6004AFC2FE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6280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3BBA07-ECC9-4C78-88E1-CE82D373F04C}" type="datetimeFigureOut">
              <a:rPr lang="en-US" smtClean="0"/>
              <a:t>6/18/2020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F92EB1-286D-43D3-AC26-6004AFC2FE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5293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64592" y="1371600"/>
            <a:ext cx="8915400" cy="541020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61136" y="1325880"/>
            <a:ext cx="8915400" cy="45720"/>
          </a:xfrm>
          <a:prstGeom prst="rect">
            <a:avLst/>
          </a:prstGeom>
          <a:solidFill>
            <a:srgbClr val="A99A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A99A6F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64592" y="79513"/>
            <a:ext cx="8915400" cy="45720"/>
          </a:xfrm>
          <a:prstGeom prst="rect">
            <a:avLst/>
          </a:prstGeom>
          <a:solidFill>
            <a:srgbClr val="A99A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A99A6F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82880"/>
            <a:ext cx="3283354" cy="107872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3672" y="1417320"/>
            <a:ext cx="8229600" cy="1249680"/>
          </a:xfrm>
        </p:spPr>
        <p:txBody>
          <a:bodyPr>
            <a:normAutofit/>
          </a:bodyPr>
          <a:lstStyle/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2819401"/>
            <a:ext cx="8229600" cy="3306762"/>
          </a:xfrm>
        </p:spPr>
        <p:txBody>
          <a:bodyPr/>
          <a:lstStyle/>
          <a:p>
            <a:pPr>
              <a:buClr>
                <a:schemeClr val="bg1"/>
              </a:buClr>
            </a:pP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33234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64592" y="1371600"/>
            <a:ext cx="8915400" cy="541020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61136" y="1325880"/>
            <a:ext cx="8915400" cy="45720"/>
          </a:xfrm>
          <a:prstGeom prst="rect">
            <a:avLst/>
          </a:prstGeom>
          <a:solidFill>
            <a:srgbClr val="A99A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A99A6F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64592" y="79513"/>
            <a:ext cx="8915400" cy="45720"/>
          </a:xfrm>
          <a:prstGeom prst="rect">
            <a:avLst/>
          </a:prstGeom>
          <a:solidFill>
            <a:srgbClr val="A99A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A99A6F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82880"/>
            <a:ext cx="3283354" cy="107872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3672" y="1417320"/>
            <a:ext cx="8229600" cy="1249680"/>
          </a:xfrm>
        </p:spPr>
        <p:txBody>
          <a:bodyPr>
            <a:normAutofit/>
          </a:bodyPr>
          <a:lstStyle/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2819401"/>
            <a:ext cx="8229600" cy="3306762"/>
          </a:xfrm>
        </p:spPr>
        <p:txBody>
          <a:bodyPr/>
          <a:lstStyle/>
          <a:p>
            <a:pPr>
              <a:buClr>
                <a:schemeClr val="bg1"/>
              </a:buClr>
            </a:pP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66797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64592" y="1371600"/>
            <a:ext cx="8915400" cy="541020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61136" y="1325880"/>
            <a:ext cx="8915400" cy="45720"/>
          </a:xfrm>
          <a:prstGeom prst="rect">
            <a:avLst/>
          </a:prstGeom>
          <a:solidFill>
            <a:srgbClr val="A99A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A99A6F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64592" y="79513"/>
            <a:ext cx="8915400" cy="45720"/>
          </a:xfrm>
          <a:prstGeom prst="rect">
            <a:avLst/>
          </a:prstGeom>
          <a:solidFill>
            <a:srgbClr val="A99A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A99A6F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82880"/>
            <a:ext cx="3283354" cy="107872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3672" y="1417320"/>
            <a:ext cx="8229600" cy="1249680"/>
          </a:xfrm>
        </p:spPr>
        <p:txBody>
          <a:bodyPr>
            <a:normAutofit/>
          </a:bodyPr>
          <a:lstStyle/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2819401"/>
            <a:ext cx="8229600" cy="3306762"/>
          </a:xfrm>
        </p:spPr>
        <p:txBody>
          <a:bodyPr/>
          <a:lstStyle/>
          <a:p>
            <a:pPr>
              <a:buClr>
                <a:schemeClr val="bg1"/>
              </a:buClr>
            </a:pP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56387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64592" y="1371600"/>
            <a:ext cx="8915400" cy="541020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61136" y="1325880"/>
            <a:ext cx="8915400" cy="45720"/>
          </a:xfrm>
          <a:prstGeom prst="rect">
            <a:avLst/>
          </a:prstGeom>
          <a:solidFill>
            <a:srgbClr val="A99A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A99A6F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64592" y="79513"/>
            <a:ext cx="8915400" cy="45720"/>
          </a:xfrm>
          <a:prstGeom prst="rect">
            <a:avLst/>
          </a:prstGeom>
          <a:solidFill>
            <a:srgbClr val="A99A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A99A6F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82880"/>
            <a:ext cx="3283354" cy="107872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3672" y="1417320"/>
            <a:ext cx="8229600" cy="1249680"/>
          </a:xfrm>
        </p:spPr>
        <p:txBody>
          <a:bodyPr>
            <a:normAutofit/>
          </a:bodyPr>
          <a:lstStyle/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2819401"/>
            <a:ext cx="8229600" cy="3306762"/>
          </a:xfrm>
        </p:spPr>
        <p:txBody>
          <a:bodyPr/>
          <a:lstStyle/>
          <a:p>
            <a:pPr>
              <a:buClr>
                <a:schemeClr val="bg1"/>
              </a:buClr>
            </a:pP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72185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0</Words>
  <Application>Microsoft Office PowerPoint</Application>
  <PresentationFormat>On-screen Show (4:3)</PresentationFormat>
  <Paragraphs>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mpdesigns</dc:creator>
  <cp:lastModifiedBy>Wendi Perez</cp:lastModifiedBy>
  <cp:revision>10</cp:revision>
  <dcterms:created xsi:type="dcterms:W3CDTF">2016-01-12T22:01:36Z</dcterms:created>
  <dcterms:modified xsi:type="dcterms:W3CDTF">2020-06-18T17:09:42Z</dcterms:modified>
</cp:coreProperties>
</file>